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3891a0c16c814ccb"/>
    <p:sldMasterId id="2147483657" r:id="R9b976c08a9114816"/>
  </p:sldMasterIdLst>
  <p:sldIdLst>
    <p:sldId id="287" r:id="Rb8579262354b41f1"/>
    <p:sldId id="288" r:id="R86d32c09c8894bf3"/>
    <p:sldId id="289" r:id="R310c7ac2d9c84233"/>
    <p:sldId id="290" r:id="R6336b04844be4a60"/>
    <p:sldId id="291" r:id="R3a99e0639466495b"/>
    <p:sldId id="292" r:id="R3f7285852dcf415a"/>
    <p:sldId id="293" r:id="R028825431c0e4a83"/>
    <p:sldId id="294" r:id="R53fd8afe01524673"/>
    <p:sldId id="295" r:id="R2a2b48c7d03a4de8"/>
    <p:sldId id="296" r:id="Rd8bc547c8eed4ec2"/>
    <p:sldId id="297" r:id="Reab5c0f468ed4ac3"/>
    <p:sldId id="298" r:id="R92c624302dc848b8"/>
    <p:sldId id="299" r:id="R98bb49e380ba44a1"/>
    <p:sldId id="300" r:id="R21c85444493d4114"/>
    <p:sldId id="301" r:id="R8a0c5e68e9ed4777"/>
    <p:sldId id="302" r:id="Rfffc003103e74220"/>
    <p:sldId id="303" r:id="Rbb2f175648ec40cf"/>
    <p:sldId id="304" r:id="Re0213848e8c34445"/>
    <p:sldId id="305" r:id="R5fc2623f989a43a6"/>
    <p:sldId id="306" r:id="R69f7a9489d5f4880"/>
    <p:sldId id="307" r:id="R7620efc26cea4def"/>
    <p:sldId id="308" r:id="R0d1490b8beb14956"/>
    <p:sldId id="309" r:id="Rad9edbf382984352"/>
    <p:sldId id="310" r:id="R9b5e468a50824998"/>
    <p:sldId id="311" r:id="R6d398cf8c8fc44b2"/>
    <p:sldId id="312" r:id="Ra4cc6c74b78846a2"/>
    <p:sldId id="313" r:id="Rfb6610e1636849a9"/>
    <p:sldId id="314" r:id="R811b6c7f45bb40c6"/>
    <p:sldId id="315" r:id="R6b1cf0187ab64f2b"/>
    <p:sldId id="316" r:id="R7820194eae8044d4"/>
    <p:sldId id="317" r:id="R74b54f4b2ed64b6a"/>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3891a0c16c814ccb" Type="http://schemas.openxmlformats.org/officeDocument/2006/relationships/slideMaster" Target="/ppt/slideMasters/slideMaster2.xml"/><Relationship Id="R3f7285852dcf415a" Type="http://schemas.openxmlformats.org/officeDocument/2006/relationships/slide" Target="/ppt/slides/slide25.xml"/><Relationship Id="R5fc2623f989a43a6" Type="http://schemas.openxmlformats.org/officeDocument/2006/relationships/slide" Target="/ppt/slides/slide32.xml"/><Relationship Id="R9b5e468a50824998" Type="http://schemas.openxmlformats.org/officeDocument/2006/relationships/slide" Target="/ppt/slides/slide37.xml"/><Relationship Id="R028825431c0e4a83" Type="http://schemas.openxmlformats.org/officeDocument/2006/relationships/slide" Target="/ppt/slides/slide26.xml"/><Relationship Id="Rfffc003103e74220" Type="http://schemas.openxmlformats.org/officeDocument/2006/relationships/slide" Target="/ppt/slides/slide2f.xml"/><Relationship Id="R7620efc26cea4def" Type="http://schemas.openxmlformats.org/officeDocument/2006/relationships/slide" Target="/ppt/slides/slide34.xml"/><Relationship Id="rId7" Type="http://schemas.openxmlformats.org/officeDocument/2006/relationships/customXml" Target="../customXml/item2.xml"/><Relationship Id="R9b976c08a9114816" Type="http://schemas.openxmlformats.org/officeDocument/2006/relationships/slideMaster" Target="/ppt/slideMasters/slideMaster3.xml"/><Relationship Id="R86d32c09c8894bf3" Type="http://schemas.openxmlformats.org/officeDocument/2006/relationships/slide" Target="/ppt/slides/slide21.xml"/><Relationship Id="R3a99e0639466495b" Type="http://schemas.openxmlformats.org/officeDocument/2006/relationships/slide" Target="/ppt/slides/slide24.xml"/><Relationship Id="R92c624302dc848b8" Type="http://schemas.openxmlformats.org/officeDocument/2006/relationships/slide" Target="/ppt/slides/slide2b.xml"/><Relationship Id="R0d1490b8beb14956" Type="http://schemas.openxmlformats.org/officeDocument/2006/relationships/slide" Target="/ppt/slides/slide35.xml"/><Relationship Id="R6b1cf0187ab64f2b" Type="http://schemas.openxmlformats.org/officeDocument/2006/relationships/slide" Target="/ppt/slides/slide3c.xml"/><Relationship Id="rId1" Type="http://schemas.openxmlformats.org/officeDocument/2006/relationships/slideMaster" Target="slideMasters/slideMaster1.xml"/><Relationship Id="Rb8579262354b41f1" Type="http://schemas.openxmlformats.org/officeDocument/2006/relationships/slide" Target="/ppt/slides/slide20.xml"/><Relationship Id="R6336b04844be4a60" Type="http://schemas.openxmlformats.org/officeDocument/2006/relationships/slide" Target="/ppt/slides/slide23.xml"/><Relationship Id="R21c85444493d4114" Type="http://schemas.openxmlformats.org/officeDocument/2006/relationships/slide" Target="/ppt/slides/slide2d.xml"/><Relationship Id="R8a0c5e68e9ed4777" Type="http://schemas.openxmlformats.org/officeDocument/2006/relationships/slide" Target="/ppt/slides/slide2e.xml"/><Relationship Id="R811b6c7f45bb40c6" Type="http://schemas.openxmlformats.org/officeDocument/2006/relationships/slide" Target="/ppt/slides/slide3b.xml"/><Relationship Id="R74b54f4b2ed64b6a" Type="http://schemas.openxmlformats.org/officeDocument/2006/relationships/slide" Target="/ppt/slides/slide3e.xml"/><Relationship Id="rId6" Type="http://schemas.openxmlformats.org/officeDocument/2006/relationships/customXml" Target="../customXml/item1.xml"/><Relationship Id="rId5" Type="http://schemas.openxmlformats.org/officeDocument/2006/relationships/theme" Target="theme/theme1.xml"/><Relationship Id="Red3a9db807e14858" Type="http://schemas.openxmlformats.org/officeDocument/2006/relationships/tableStyles" Target="/ppt/tableStyles.xml"/><Relationship Id="R53fd8afe01524673" Type="http://schemas.openxmlformats.org/officeDocument/2006/relationships/slide" Target="/ppt/slides/slide27.xml"/><Relationship Id="Ra4cc6c74b78846a2" Type="http://schemas.openxmlformats.org/officeDocument/2006/relationships/slide" Target="/ppt/slides/slide39.xml"/><Relationship Id="R310c7ac2d9c84233" Type="http://schemas.openxmlformats.org/officeDocument/2006/relationships/slide" Target="/ppt/slides/slide22.xml"/><Relationship Id="Rd8bc547c8eed4ec2" Type="http://schemas.openxmlformats.org/officeDocument/2006/relationships/slide" Target="/ppt/slides/slide29.xml"/><Relationship Id="R98bb49e380ba44a1" Type="http://schemas.openxmlformats.org/officeDocument/2006/relationships/slide" Target="/ppt/slides/slide2c.xml"/><Relationship Id="Rbb2f175648ec40cf" Type="http://schemas.openxmlformats.org/officeDocument/2006/relationships/slide" Target="/ppt/slides/slide30.xml"/><Relationship Id="R6d398cf8c8fc44b2" Type="http://schemas.openxmlformats.org/officeDocument/2006/relationships/slide" Target="/ppt/slides/slide38.xml"/><Relationship Id="R7820194eae8044d4" Type="http://schemas.openxmlformats.org/officeDocument/2006/relationships/slide" Target="/ppt/slides/slide3d.xml"/><Relationship Id="Rad9edbf382984352" Type="http://schemas.openxmlformats.org/officeDocument/2006/relationships/slide" Target="/ppt/slides/slide36.xml"/><Relationship Id="Rfb6610e1636849a9" Type="http://schemas.openxmlformats.org/officeDocument/2006/relationships/slide" Target="/ppt/slides/slide3a.xml"/><Relationship Id="rId8" Type="http://schemas.openxmlformats.org/officeDocument/2006/relationships/customXml" Target="../customXml/item3.xml"/><Relationship Id="R2a2b48c7d03a4de8" Type="http://schemas.openxmlformats.org/officeDocument/2006/relationships/slide" Target="/ppt/slides/slide28.xml"/><Relationship Id="Reab5c0f468ed4ac3" Type="http://schemas.openxmlformats.org/officeDocument/2006/relationships/slide" Target="/ppt/slides/slide2a.xml"/><Relationship Id="Re0213848e8c34445" Type="http://schemas.openxmlformats.org/officeDocument/2006/relationships/slide" Target="/ppt/slides/slide31.xml"/><Relationship Id="R69f7a9489d5f4880" Type="http://schemas.openxmlformats.org/officeDocument/2006/relationships/slide" Target="/ppt/slides/slide33.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96be739712ca48e0" /><Relationship Type="http://schemas.openxmlformats.org/officeDocument/2006/relationships/image" Target="/ppt/media/image2.bin" Id="R269345dc77ca489b" /><Relationship Type="http://schemas.openxmlformats.org/officeDocument/2006/relationships/slideMaster" Target="/ppt/slideMasters/slideMaster2.xml" Id="Rccda48f3f553449a" /></Relationships>
</file>

<file path=ppt/slideLayouts/_rels/slideLayout3.xml.rels>&#65279;<?xml version="1.0" encoding="utf-8"?><Relationships xmlns="http://schemas.openxmlformats.org/package/2006/relationships"><Relationship Type="http://schemas.openxmlformats.org/officeDocument/2006/relationships/image" Target="/ppt/media/image3.bin" Id="R65f26e464a674ca5" /><Relationship Type="http://schemas.openxmlformats.org/officeDocument/2006/relationships/image" Target="/ppt/media/image4.bin" Id="R9139c6025c6444c6" /><Relationship Type="http://schemas.openxmlformats.org/officeDocument/2006/relationships/slideMaster" Target="/ppt/slideMasters/slideMaster2.xml" Id="R874888b926954a70" /></Relationships>
</file>

<file path=ppt/slideLayouts/_rels/slideLayout4.xml.rels>&#65279;<?xml version="1.0" encoding="utf-8"?><Relationships xmlns="http://schemas.openxmlformats.org/package/2006/relationships"><Relationship Type="http://schemas.openxmlformats.org/officeDocument/2006/relationships/image" Target="/ppt/media/image5.bin" Id="R18a5daa44bbb41c0" /><Relationship Type="http://schemas.openxmlformats.org/officeDocument/2006/relationships/image" Target="/ppt/media/image2.bin" Id="Rec2efd8b69df419d" /><Relationship Type="http://schemas.openxmlformats.org/officeDocument/2006/relationships/slideMaster" Target="/ppt/slideMasters/slideMaster2.xml" Id="Re06682971e91424e" /></Relationships>
</file>

<file path=ppt/slideLayouts/_rels/slideLayout5.xml.rels>&#65279;<?xml version="1.0" encoding="utf-8"?><Relationships xmlns="http://schemas.openxmlformats.org/package/2006/relationships"><Relationship Type="http://schemas.openxmlformats.org/officeDocument/2006/relationships/image" Target="/ppt/media/image6.bin" Id="Re95988d31f6043bd" /><Relationship Type="http://schemas.openxmlformats.org/officeDocument/2006/relationships/image" Target="/ppt/media/image2.bin" Id="Ra5cc6a0a150a48e1" /><Relationship Type="http://schemas.openxmlformats.org/officeDocument/2006/relationships/slideMaster" Target="/ppt/slideMasters/slideMaster2.xml" Id="R2269fd0184744f0c" /></Relationships>
</file>

<file path=ppt/slideLayouts/_rels/slideLayout6.xml.rels>&#65279;<?xml version="1.0" encoding="utf-8"?><Relationships xmlns="http://schemas.openxmlformats.org/package/2006/relationships"><Relationship Type="http://schemas.openxmlformats.org/officeDocument/2006/relationships/image" Target="/ppt/media/image7.bin" Id="R48a49ab9d20d41e0" /><Relationship Type="http://schemas.openxmlformats.org/officeDocument/2006/relationships/image" Target="/ppt/media/image4.bin" Id="R2daa920c94b3434c" /><Relationship Type="http://schemas.openxmlformats.org/officeDocument/2006/relationships/slideMaster" Target="/ppt/slideMasters/slideMaster2.xml" Id="R835b340d11cf4272" /></Relationships>
</file>

<file path=ppt/slideLayouts/_rels/slideLayout7.xml.rels>&#65279;<?xml version="1.0" encoding="utf-8"?><Relationships xmlns="http://schemas.openxmlformats.org/package/2006/relationships"><Relationship Type="http://schemas.openxmlformats.org/officeDocument/2006/relationships/image" Target="/ppt/media/image8.bin" Id="Rcf142feefa244859" /><Relationship Type="http://schemas.openxmlformats.org/officeDocument/2006/relationships/image" Target="/ppt/media/image4.bin" Id="Rf3002f2dc5524351" /><Relationship Type="http://schemas.openxmlformats.org/officeDocument/2006/relationships/slideMaster" Target="/ppt/slideMasters/slideMaster2.xml" Id="Re8102af000bc444f" /></Relationships>
</file>

<file path=ppt/slideLayouts/_rels/slideLayout8.xml.rels>&#65279;<?xml version="1.0" encoding="utf-8"?><Relationships xmlns="http://schemas.openxmlformats.org/package/2006/relationships"><Relationship Type="http://schemas.openxmlformats.org/officeDocument/2006/relationships/image" Target="/ppt/media/imagea.bin" Id="R2d8a020f44634da6" /><Relationship Type="http://schemas.openxmlformats.org/officeDocument/2006/relationships/image" Target="/ppt/media/imageb.bin" Id="Rdbb1d1efcb9944e1" /><Relationship Type="http://schemas.openxmlformats.org/officeDocument/2006/relationships/slideMaster" Target="/ppt/slideMasters/slideMaster3.xml" Id="Rf4c75d9c35524304"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6ce98600e8e94d83"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9ab0b85f3e744d77"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67b6bb425e424d89"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f801ddda78814275"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4ff63707073441ca"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8868987c9df740ee"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8f3cec04b3b148c8"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96be739712ca48e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269345dc77ca489b">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65f26e464a674ca5">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9139c6025c6444c6">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18a5daa44bbb41c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ec2efd8b69df419d">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e95988d31f6043bd">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a5cc6a0a150a48e1">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48a49ab9d20d41e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2daa920c94b3434c">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cf142feefa244859">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f3002f2dc552435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2d8a020f44634da6">
            <a:extLst>
              <a:ext uri="{96DAC541-7B7A-43D3-8B79-37D633B846F1}">
                <asvg:svgBlip xmlns:asvg="http://schemas.microsoft.com/office/drawing/2016/SVG/main" r:embed="Rdbb1d1efcb9944e1"/>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419d7c7ffaf54454" /><Relationship Type="http://schemas.openxmlformats.org/officeDocument/2006/relationships/slideLayout" Target="/ppt/slideLayouts/slideLayout2.xml" Id="R594089a61dc24a41" /><Relationship Type="http://schemas.openxmlformats.org/officeDocument/2006/relationships/slideLayout" Target="/ppt/slideLayouts/slideLayout3.xml" Id="R39232d2f386f40d5" /><Relationship Type="http://schemas.openxmlformats.org/officeDocument/2006/relationships/slideLayout" Target="/ppt/slideLayouts/slideLayout4.xml" Id="R464ed3e870ac4602" /><Relationship Type="http://schemas.openxmlformats.org/officeDocument/2006/relationships/slideLayout" Target="/ppt/slideLayouts/slideLayout5.xml" Id="R6879dbdcf0884514" /><Relationship Type="http://schemas.openxmlformats.org/officeDocument/2006/relationships/slideLayout" Target="/ppt/slideLayouts/slideLayout6.xml" Id="R6ee63d7841274855" /><Relationship Type="http://schemas.openxmlformats.org/officeDocument/2006/relationships/slideLayout" Target="/ppt/slideLayouts/slideLayout7.xml" Id="R3e41e4e3a08141d1"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ee843637de2f4edc" /><Relationship Type="http://schemas.openxmlformats.org/officeDocument/2006/relationships/slideLayout" Target="/ppt/slideLayouts/slideLayout8.xml" Id="Rc7714b8360e94323" /><Relationship Type="http://schemas.openxmlformats.org/officeDocument/2006/relationships/slideLayout" Target="/ppt/slideLayouts/slideLayout9.xml" Id="R85443f61b68a4962" /><Relationship Type="http://schemas.openxmlformats.org/officeDocument/2006/relationships/slideLayout" Target="/ppt/slideLayouts/slideLayouta.xml" Id="R4f1d802bc6f0426e" /><Relationship Type="http://schemas.openxmlformats.org/officeDocument/2006/relationships/slideLayout" Target="/ppt/slideLayouts/slideLayoutb.xml" Id="Ree893e2167f941a6" /><Relationship Type="http://schemas.openxmlformats.org/officeDocument/2006/relationships/slideLayout" Target="/ppt/slideLayouts/slideLayoutc.xml" Id="R6e69be78e9124fba" /><Relationship Type="http://schemas.openxmlformats.org/officeDocument/2006/relationships/slideLayout" Target="/ppt/slideLayouts/slideLayoutd.xml" Id="R73b1177c7af84087" /><Relationship Type="http://schemas.openxmlformats.org/officeDocument/2006/relationships/slideLayout" Target="/ppt/slideLayouts/slideLayoute.xml" Id="Rabe647335ca54e81" /><Relationship Type="http://schemas.openxmlformats.org/officeDocument/2006/relationships/slideLayout" Target="/ppt/slideLayouts/slideLayoutf.xml" Id="Ra6e16ff378984d37" /><Relationship Type="http://schemas.openxmlformats.org/officeDocument/2006/relationships/image" Target="/ppt/media/image2.bin" Id="R2b93dacfa1514efa"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464ed3e870ac4602"/>
    <p:sldLayoutId id="2147483652" r:id="R39232d2f386f40d5"/>
    <p:sldLayoutId id="2147483651" r:id="R594089a61dc24a41"/>
    <p:sldLayoutId id="2147483656" r:id="R3e41e4e3a08141d1"/>
    <p:sldLayoutId id="2147483655" r:id="R6ee63d7841274855"/>
    <p:sldLayoutId id="2147483654" r:id="R6879dbdcf0884514"/>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2b93dacfa1514efa">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6e69be78e9124fba"/>
    <p:sldLayoutId id="2147483661" r:id="Ree893e2167f941a6"/>
    <p:sldLayoutId id="2147483659" r:id="R85443f61b68a4962"/>
    <p:sldLayoutId id="2147483665" r:id="Ra6e16ff378984d37"/>
    <p:sldLayoutId id="2147483664" r:id="Rabe647335ca54e81"/>
    <p:sldLayoutId id="2147483663" r:id="R73b1177c7af84087"/>
    <p:sldLayoutId id="2147483660" r:id="R4f1d802bc6f0426e"/>
    <p:sldLayoutId id="2147483658" r:id="Rc7714b8360e94323"/>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e3dc4d7eee8243fb" /><Relationship Type="http://schemas.openxmlformats.org/officeDocument/2006/relationships/slideLayout" Target="/ppt/slideLayouts/slideLayout3.xml" Id="R36921f7ba2654e6a" /></Relationships>
</file>

<file path=ppt/slides/_rels/slide21.xml.rels>&#65279;<?xml version="1.0" encoding="utf-8"?><Relationships xmlns="http://schemas.openxmlformats.org/package/2006/relationships"><Relationship Type="http://schemas.openxmlformats.org/officeDocument/2006/relationships/image" Target="/ppt/media/imagec.bin" Id="Rb3f09d222b67476a" /><Relationship Type="http://schemas.openxmlformats.org/officeDocument/2006/relationships/slideLayout" Target="/ppt/slideLayouts/slideLayoutc.xml" Id="Rb03e7de97fa74f2e" /></Relationships>
</file>

<file path=ppt/slides/_rels/slide22.xml.rels>&#65279;<?xml version="1.0" encoding="utf-8"?><Relationships xmlns="http://schemas.openxmlformats.org/package/2006/relationships"><Relationship Type="http://schemas.openxmlformats.org/officeDocument/2006/relationships/image" Target="/ppt/media/imagec.bin" Id="R695c9a929d35436a" /><Relationship Type="http://schemas.openxmlformats.org/officeDocument/2006/relationships/slideLayout" Target="/ppt/slideLayouts/slideLayoutc.xml" Id="R9060708de74b411c" /></Relationships>
</file>

<file path=ppt/slides/_rels/slide23.xml.rels>&#65279;<?xml version="1.0" encoding="utf-8"?><Relationships xmlns="http://schemas.openxmlformats.org/package/2006/relationships"><Relationship Type="http://schemas.openxmlformats.org/officeDocument/2006/relationships/image" Target="/ppt/media/imagec.bin" Id="Rc3ee832012a942b6" /><Relationship Type="http://schemas.openxmlformats.org/officeDocument/2006/relationships/slideLayout" Target="/ppt/slideLayouts/slideLayoutc.xml" Id="R5e50f25e35824e22" /><Relationship Type="http://schemas.openxmlformats.org/officeDocument/2006/relationships/chart" Target="/ppt/slides/charts/chart32.xml" Id="R529d466512b144ef" /><Relationship Type="http://schemas.openxmlformats.org/officeDocument/2006/relationships/chart" Target="/ppt/slides/charts/chart33.xml" Id="Rfe13be601dd64627" /><Relationship Type="http://schemas.openxmlformats.org/officeDocument/2006/relationships/chart" Target="/ppt/slides/charts/chart34.xml" Id="Rbc26f649773e4069" /></Relationships>
</file>

<file path=ppt/slides/_rels/slide24.xml.rels>&#65279;<?xml version="1.0" encoding="utf-8"?><Relationships xmlns="http://schemas.openxmlformats.org/package/2006/relationships"><Relationship Type="http://schemas.openxmlformats.org/officeDocument/2006/relationships/image" Target="/ppt/media/imagec.bin" Id="R46d6f301b1f94fe7" /><Relationship Type="http://schemas.openxmlformats.org/officeDocument/2006/relationships/slideLayout" Target="/ppt/slideLayouts/slideLayoutc.xml" Id="Rafa13fe192ab4c35" /><Relationship Type="http://schemas.openxmlformats.org/officeDocument/2006/relationships/chart" Target="/ppt/slides/charts/chart35.xml" Id="Ra5a68316fdcb4df5" /></Relationships>
</file>

<file path=ppt/slides/_rels/slide25.xml.rels>&#65279;<?xml version="1.0" encoding="utf-8"?><Relationships xmlns="http://schemas.openxmlformats.org/package/2006/relationships"><Relationship Type="http://schemas.openxmlformats.org/officeDocument/2006/relationships/image" Target="/ppt/media/imagec.bin" Id="Ra0850a2bafea49c7" /><Relationship Type="http://schemas.openxmlformats.org/officeDocument/2006/relationships/slideLayout" Target="/ppt/slideLayouts/slideLayoutc.xml" Id="Rf29d471242014186" /><Relationship Type="http://schemas.openxmlformats.org/officeDocument/2006/relationships/chart" Target="/ppt/slides/charts/chart36.xml" Id="R8be01f43ef194346" /><Relationship Type="http://schemas.openxmlformats.org/officeDocument/2006/relationships/chart" Target="/ppt/slides/charts/chart37.xml" Id="R7da71d7231c84082" /><Relationship Type="http://schemas.openxmlformats.org/officeDocument/2006/relationships/chart" Target="/ppt/slides/charts/chart38.xml" Id="R81a63df810ad4792" /></Relationships>
</file>

<file path=ppt/slides/_rels/slide26.xml.rels>&#65279;<?xml version="1.0" encoding="utf-8"?><Relationships xmlns="http://schemas.openxmlformats.org/package/2006/relationships"><Relationship Type="http://schemas.openxmlformats.org/officeDocument/2006/relationships/image" Target="/ppt/media/imagec.bin" Id="R945282687b90432e" /><Relationship Type="http://schemas.openxmlformats.org/officeDocument/2006/relationships/slideLayout" Target="/ppt/slideLayouts/slideLayoutc.xml" Id="Rc021d870e16346f4" /><Relationship Type="http://schemas.openxmlformats.org/officeDocument/2006/relationships/chart" Target="/ppt/slides/charts/chart39.xml" Id="Rf04002164aa5426c" /><Relationship Type="http://schemas.openxmlformats.org/officeDocument/2006/relationships/chart" Target="/ppt/slides/charts/chart3a.xml" Id="Rb498db12b4a44657" /><Relationship Type="http://schemas.openxmlformats.org/officeDocument/2006/relationships/chart" Target="/ppt/slides/charts/chart3b.xml" Id="R87d6e61fab624dca" /></Relationships>
</file>

<file path=ppt/slides/_rels/slide27.xml.rels>&#65279;<?xml version="1.0" encoding="utf-8"?><Relationships xmlns="http://schemas.openxmlformats.org/package/2006/relationships"><Relationship Type="http://schemas.openxmlformats.org/officeDocument/2006/relationships/image" Target="/ppt/media/imagec.bin" Id="Rbca734991ef44dfe" /><Relationship Type="http://schemas.openxmlformats.org/officeDocument/2006/relationships/slideLayout" Target="/ppt/slideLayouts/slideLayoutc.xml" Id="R0915dc1145a141d3" /><Relationship Type="http://schemas.openxmlformats.org/officeDocument/2006/relationships/chart" Target="/ppt/slides/charts/chart3c.xml" Id="R532f39cbd5f1405d" /><Relationship Type="http://schemas.openxmlformats.org/officeDocument/2006/relationships/chart" Target="/ppt/slides/charts/chart3d.xml" Id="R165cff71a8bc44da" /><Relationship Type="http://schemas.openxmlformats.org/officeDocument/2006/relationships/chart" Target="/ppt/slides/charts/chart3e.xml" Id="R8b634fff28c645d2" /></Relationships>
</file>

<file path=ppt/slides/_rels/slide28.xml.rels>&#65279;<?xml version="1.0" encoding="utf-8"?><Relationships xmlns="http://schemas.openxmlformats.org/package/2006/relationships"><Relationship Type="http://schemas.openxmlformats.org/officeDocument/2006/relationships/image" Target="/ppt/media/imagec.bin" Id="Ra41efcc30d9b4f7c" /><Relationship Type="http://schemas.openxmlformats.org/officeDocument/2006/relationships/slideLayout" Target="/ppt/slideLayouts/slideLayoutc.xml" Id="R9b033b20ed274996" /><Relationship Type="http://schemas.openxmlformats.org/officeDocument/2006/relationships/chart" Target="/ppt/slides/charts/chart3f.xml" Id="R482be1f96b0642f5" /><Relationship Type="http://schemas.openxmlformats.org/officeDocument/2006/relationships/chart" Target="/ppt/slides/charts/chart40.xml" Id="R95a8d86ad0234331" /><Relationship Type="http://schemas.openxmlformats.org/officeDocument/2006/relationships/chart" Target="/ppt/slides/charts/chart41.xml" Id="Rfa94c501a8084a1b" /><Relationship Type="http://schemas.openxmlformats.org/officeDocument/2006/relationships/chart" Target="/ppt/slides/charts/chart42.xml" Id="R54e16bcd50284210" /><Relationship Type="http://schemas.openxmlformats.org/officeDocument/2006/relationships/chart" Target="/ppt/slides/charts/chart43.xml" Id="Rd5d67fb45128462a" /><Relationship Type="http://schemas.openxmlformats.org/officeDocument/2006/relationships/chart" Target="/ppt/slides/charts/chart44.xml" Id="R75cba4a71a214e9d" /><Relationship Type="http://schemas.openxmlformats.org/officeDocument/2006/relationships/chart" Target="/ppt/slides/charts/chart45.xml" Id="Rd7d96d1f6cf04294" /></Relationships>
</file>

<file path=ppt/slides/_rels/slide29.xml.rels>&#65279;<?xml version="1.0" encoding="utf-8"?><Relationships xmlns="http://schemas.openxmlformats.org/package/2006/relationships"><Relationship Type="http://schemas.openxmlformats.org/officeDocument/2006/relationships/image" Target="/ppt/media/imagec.bin" Id="R316031d7edd64308" /><Relationship Type="http://schemas.openxmlformats.org/officeDocument/2006/relationships/slideLayout" Target="/ppt/slideLayouts/slideLayoutc.xml" Id="Rc4ee8e53e0e749d8" /></Relationships>
</file>

<file path=ppt/slides/_rels/slide2a.xml.rels>&#65279;<?xml version="1.0" encoding="utf-8"?><Relationships xmlns="http://schemas.openxmlformats.org/package/2006/relationships"><Relationship Type="http://schemas.openxmlformats.org/officeDocument/2006/relationships/image" Target="/ppt/media/imagec.bin" Id="R0ced27b071604133" /><Relationship Type="http://schemas.openxmlformats.org/officeDocument/2006/relationships/slideLayout" Target="/ppt/slideLayouts/slideLayoutc.xml" Id="R9e95f20e8ca747bf" /></Relationships>
</file>

<file path=ppt/slides/_rels/slide2b.xml.rels>&#65279;<?xml version="1.0" encoding="utf-8"?><Relationships xmlns="http://schemas.openxmlformats.org/package/2006/relationships"><Relationship Type="http://schemas.openxmlformats.org/officeDocument/2006/relationships/image" Target="/ppt/media/imagec.bin" Id="R3bebcb2d5dfc4701" /><Relationship Type="http://schemas.openxmlformats.org/officeDocument/2006/relationships/slideLayout" Target="/ppt/slideLayouts/slideLayoutc.xml" Id="Ra09c1d97a7fa4eaa" /><Relationship Type="http://schemas.openxmlformats.org/officeDocument/2006/relationships/chart" Target="/ppt/slides/charts/chart46.xml" Id="R5851bb12b4444e29" /><Relationship Type="http://schemas.openxmlformats.org/officeDocument/2006/relationships/chart" Target="/ppt/slides/charts/chart47.xml" Id="R76e7b93da3804799" /><Relationship Type="http://schemas.openxmlformats.org/officeDocument/2006/relationships/chart" Target="/ppt/slides/charts/chart48.xml" Id="R0ee09ace519b4326" /><Relationship Type="http://schemas.openxmlformats.org/officeDocument/2006/relationships/chart" Target="/ppt/slides/charts/chart49.xml" Id="R4a690841669a43a8" /></Relationships>
</file>

<file path=ppt/slides/_rels/slide2c.xml.rels>&#65279;<?xml version="1.0" encoding="utf-8"?><Relationships xmlns="http://schemas.openxmlformats.org/package/2006/relationships"><Relationship Type="http://schemas.openxmlformats.org/officeDocument/2006/relationships/image" Target="/ppt/media/imagec.bin" Id="R9687c9cc664046d4" /><Relationship Type="http://schemas.openxmlformats.org/officeDocument/2006/relationships/slideLayout" Target="/ppt/slideLayouts/slideLayoutc.xml" Id="R75dcc6e6e264485d" /></Relationships>
</file>

<file path=ppt/slides/_rels/slide2d.xml.rels>&#65279;<?xml version="1.0" encoding="utf-8"?><Relationships xmlns="http://schemas.openxmlformats.org/package/2006/relationships"><Relationship Type="http://schemas.openxmlformats.org/officeDocument/2006/relationships/image" Target="/ppt/media/imagec.bin" Id="R79fd542ed69e4657" /><Relationship Type="http://schemas.openxmlformats.org/officeDocument/2006/relationships/slideLayout" Target="/ppt/slideLayouts/slideLayoutc.xml" Id="R5ae78461c23f4162" /><Relationship Type="http://schemas.openxmlformats.org/officeDocument/2006/relationships/chart" Target="/ppt/slides/charts/chart4a.xml" Id="R27884172966d445e" /><Relationship Type="http://schemas.openxmlformats.org/officeDocument/2006/relationships/chart" Target="/ppt/slides/charts/chart4b.xml" Id="Rb52cf3ccfbd24367" /><Relationship Type="http://schemas.openxmlformats.org/officeDocument/2006/relationships/chart" Target="/ppt/slides/charts/chart4c.xml" Id="R19362a103768497d" /><Relationship Type="http://schemas.openxmlformats.org/officeDocument/2006/relationships/chart" Target="/ppt/slides/charts/chart4d.xml" Id="Rbce000bdc4c64bb9" /><Relationship Type="http://schemas.openxmlformats.org/officeDocument/2006/relationships/chart" Target="/ppt/slides/charts/chart4e.xml" Id="Rf729b2bb5ee64280" /><Relationship Type="http://schemas.openxmlformats.org/officeDocument/2006/relationships/chart" Target="/ppt/slides/charts/chart4f.xml" Id="R2e261f5d605c4621" /><Relationship Type="http://schemas.openxmlformats.org/officeDocument/2006/relationships/chart" Target="/ppt/slides/charts/chart50.xml" Id="R8ec05dfd4bb7436d" /><Relationship Type="http://schemas.openxmlformats.org/officeDocument/2006/relationships/chart" Target="/ppt/slides/charts/chart51.xml" Id="Ra6bd155609514112" /></Relationships>
</file>

<file path=ppt/slides/_rels/slide2e.xml.rels>&#65279;<?xml version="1.0" encoding="utf-8"?><Relationships xmlns="http://schemas.openxmlformats.org/package/2006/relationships"><Relationship Type="http://schemas.openxmlformats.org/officeDocument/2006/relationships/image" Target="/ppt/media/imagec.bin" Id="R864c7073f623473a" /><Relationship Type="http://schemas.openxmlformats.org/officeDocument/2006/relationships/slideLayout" Target="/ppt/slideLayouts/slideLayoutc.xml" Id="R94e70fec8e654dc1" /></Relationships>
</file>

<file path=ppt/slides/_rels/slide2f.xml.rels>&#65279;<?xml version="1.0" encoding="utf-8"?><Relationships xmlns="http://schemas.openxmlformats.org/package/2006/relationships"><Relationship Type="http://schemas.openxmlformats.org/officeDocument/2006/relationships/image" Target="/ppt/media/imagec.bin" Id="R732d0a458a614399" /><Relationship Type="http://schemas.openxmlformats.org/officeDocument/2006/relationships/slideLayout" Target="/ppt/slideLayouts/slideLayoutc.xml" Id="R5dfc789033fb4aeb" /></Relationships>
</file>

<file path=ppt/slides/_rels/slide30.xml.rels>&#65279;<?xml version="1.0" encoding="utf-8"?><Relationships xmlns="http://schemas.openxmlformats.org/package/2006/relationships"><Relationship Type="http://schemas.openxmlformats.org/officeDocument/2006/relationships/image" Target="/ppt/media/imagec.bin" Id="R854f9a9b2f084cfd" /><Relationship Type="http://schemas.openxmlformats.org/officeDocument/2006/relationships/slideLayout" Target="/ppt/slideLayouts/slideLayoutc.xml" Id="Re3940a55bd76490c" /><Relationship Type="http://schemas.openxmlformats.org/officeDocument/2006/relationships/chart" Target="/ppt/slides/charts/chart52.xml" Id="R5c4ddfdfadfd485c" /><Relationship Type="http://schemas.openxmlformats.org/officeDocument/2006/relationships/chart" Target="/ppt/slides/charts/chart53.xml" Id="R1a04f94505774060" /></Relationships>
</file>

<file path=ppt/slides/_rels/slide31.xml.rels>&#65279;<?xml version="1.0" encoding="utf-8"?><Relationships xmlns="http://schemas.openxmlformats.org/package/2006/relationships"><Relationship Type="http://schemas.openxmlformats.org/officeDocument/2006/relationships/image" Target="/ppt/media/imagec.bin" Id="R3e28321e70a94260" /><Relationship Type="http://schemas.openxmlformats.org/officeDocument/2006/relationships/slideLayout" Target="/ppt/slideLayouts/slideLayoutc.xml" Id="R721d21c054fc46b9" /></Relationships>
</file>

<file path=ppt/slides/_rels/slide32.xml.rels>&#65279;<?xml version="1.0" encoding="utf-8"?><Relationships xmlns="http://schemas.openxmlformats.org/package/2006/relationships"><Relationship Type="http://schemas.openxmlformats.org/officeDocument/2006/relationships/image" Target="/ppt/media/imagec.bin" Id="Rfad6bb191a1f4be4" /><Relationship Type="http://schemas.openxmlformats.org/officeDocument/2006/relationships/slideLayout" Target="/ppt/slideLayouts/slideLayoutc.xml" Id="Rf176a97dcefe42c8" /><Relationship Type="http://schemas.openxmlformats.org/officeDocument/2006/relationships/chart" Target="/ppt/slides/charts/chart54.xml" Id="R3e64bc981e7e412d" /><Relationship Type="http://schemas.openxmlformats.org/officeDocument/2006/relationships/chart" Target="/ppt/slides/charts/chart55.xml" Id="R098e520c4d5f4aef" /><Relationship Type="http://schemas.openxmlformats.org/officeDocument/2006/relationships/chart" Target="/ppt/slides/charts/chart56.xml" Id="Rd5eb6a73224e4335" /><Relationship Type="http://schemas.openxmlformats.org/officeDocument/2006/relationships/chart" Target="/ppt/slides/charts/chart57.xml" Id="R59bbf35fdea44b23" /><Relationship Type="http://schemas.openxmlformats.org/officeDocument/2006/relationships/chart" Target="/ppt/slides/charts/chart58.xml" Id="Rfc66a6ba789b4509" /></Relationships>
</file>

<file path=ppt/slides/_rels/slide33.xml.rels>&#65279;<?xml version="1.0" encoding="utf-8"?><Relationships xmlns="http://schemas.openxmlformats.org/package/2006/relationships"><Relationship Type="http://schemas.openxmlformats.org/officeDocument/2006/relationships/image" Target="/ppt/media/imagec.bin" Id="R73872c97657a4b3f" /><Relationship Type="http://schemas.openxmlformats.org/officeDocument/2006/relationships/slideLayout" Target="/ppt/slideLayouts/slideLayoutc.xml" Id="Rbc980bab71de4f11" /></Relationships>
</file>

<file path=ppt/slides/_rels/slide34.xml.rels>&#65279;<?xml version="1.0" encoding="utf-8"?><Relationships xmlns="http://schemas.openxmlformats.org/package/2006/relationships"><Relationship Type="http://schemas.openxmlformats.org/officeDocument/2006/relationships/image" Target="/ppt/media/imagec.bin" Id="R6f9c2e6292ab4d77" /><Relationship Type="http://schemas.openxmlformats.org/officeDocument/2006/relationships/slideLayout" Target="/ppt/slideLayouts/slideLayoutc.xml" Id="Rd607ce7c2e994b37" /><Relationship Type="http://schemas.openxmlformats.org/officeDocument/2006/relationships/chart" Target="/ppt/slides/charts/chart59.xml" Id="R41a8d2e8df1e449d" /><Relationship Type="http://schemas.openxmlformats.org/officeDocument/2006/relationships/chart" Target="/ppt/slides/charts/chart5a.xml" Id="R946ed666445445f1" /></Relationships>
</file>

<file path=ppt/slides/_rels/slide35.xml.rels>&#65279;<?xml version="1.0" encoding="utf-8"?><Relationships xmlns="http://schemas.openxmlformats.org/package/2006/relationships"><Relationship Type="http://schemas.openxmlformats.org/officeDocument/2006/relationships/image" Target="/ppt/media/imagec.bin" Id="Re510e148f1b94986" /><Relationship Type="http://schemas.openxmlformats.org/officeDocument/2006/relationships/slideLayout" Target="/ppt/slideLayouts/slideLayoutc.xml" Id="Ra91f4d45b74b4074" /></Relationships>
</file>

<file path=ppt/slides/_rels/slide36.xml.rels>&#65279;<?xml version="1.0" encoding="utf-8"?><Relationships xmlns="http://schemas.openxmlformats.org/package/2006/relationships"><Relationship Type="http://schemas.openxmlformats.org/officeDocument/2006/relationships/image" Target="/ppt/media/imagec.bin" Id="R58fb10d63c8640fc" /><Relationship Type="http://schemas.openxmlformats.org/officeDocument/2006/relationships/slideLayout" Target="/ppt/slideLayouts/slideLayoutc.xml" Id="R4cb01f20ac9e4bfb" /><Relationship Type="http://schemas.openxmlformats.org/officeDocument/2006/relationships/chart" Target="/ppt/slides/charts/chart5b.xml" Id="R2624787cd9c44abb" /></Relationships>
</file>

<file path=ppt/slides/_rels/slide37.xml.rels>&#65279;<?xml version="1.0" encoding="utf-8"?><Relationships xmlns="http://schemas.openxmlformats.org/package/2006/relationships"><Relationship Type="http://schemas.openxmlformats.org/officeDocument/2006/relationships/image" Target="/ppt/media/imagec.bin" Id="R64687e8709c04c0e" /><Relationship Type="http://schemas.openxmlformats.org/officeDocument/2006/relationships/slideLayout" Target="/ppt/slideLayouts/slideLayoutc.xml" Id="R84d3ab87ff1c4d9b" /><Relationship Type="http://schemas.openxmlformats.org/officeDocument/2006/relationships/chart" Target="/ppt/slides/charts/chart5c.xml" Id="R0ebcdc2da1434745" /></Relationships>
</file>

<file path=ppt/slides/_rels/slide38.xml.rels>&#65279;<?xml version="1.0" encoding="utf-8"?><Relationships xmlns="http://schemas.openxmlformats.org/package/2006/relationships"><Relationship Type="http://schemas.openxmlformats.org/officeDocument/2006/relationships/image" Target="/ppt/media/imagec.bin" Id="R40a39b291ea44280" /><Relationship Type="http://schemas.openxmlformats.org/officeDocument/2006/relationships/slideLayout" Target="/ppt/slideLayouts/slideLayoutc.xml" Id="R3763306f11354b77" /><Relationship Type="http://schemas.openxmlformats.org/officeDocument/2006/relationships/chart" Target="/ppt/slides/charts/chart5d.xml" Id="Ra81fc72b56bd4749" /></Relationships>
</file>

<file path=ppt/slides/_rels/slide39.xml.rels>&#65279;<?xml version="1.0" encoding="utf-8"?><Relationships xmlns="http://schemas.openxmlformats.org/package/2006/relationships"><Relationship Type="http://schemas.openxmlformats.org/officeDocument/2006/relationships/image" Target="/ppt/media/imagec.bin" Id="R7433cd0d5c304fc5" /><Relationship Type="http://schemas.openxmlformats.org/officeDocument/2006/relationships/slideLayout" Target="/ppt/slideLayouts/slideLayoutc.xml" Id="Rf85e40f36e694e46" /><Relationship Type="http://schemas.openxmlformats.org/officeDocument/2006/relationships/chart" Target="/ppt/slides/charts/chart5e.xml" Id="R2717ea3993094355" /></Relationships>
</file>

<file path=ppt/slides/_rels/slide3a.xml.rels>&#65279;<?xml version="1.0" encoding="utf-8"?><Relationships xmlns="http://schemas.openxmlformats.org/package/2006/relationships"><Relationship Type="http://schemas.openxmlformats.org/officeDocument/2006/relationships/image" Target="/ppt/media/imagec.bin" Id="R2b5594decb444b47" /><Relationship Type="http://schemas.openxmlformats.org/officeDocument/2006/relationships/slideLayout" Target="/ppt/slideLayouts/slideLayoutc.xml" Id="R79ff0ae5dc144e6a" /><Relationship Type="http://schemas.openxmlformats.org/officeDocument/2006/relationships/chart" Target="/ppt/slides/charts/chart5f.xml" Id="R8deff16ac0cf49f0" /></Relationships>
</file>

<file path=ppt/slides/_rels/slide3b.xml.rels>&#65279;<?xml version="1.0" encoding="utf-8"?><Relationships xmlns="http://schemas.openxmlformats.org/package/2006/relationships"><Relationship Type="http://schemas.openxmlformats.org/officeDocument/2006/relationships/image" Target="/ppt/media/imagec.bin" Id="Rd351875166e94f31" /><Relationship Type="http://schemas.openxmlformats.org/officeDocument/2006/relationships/slideLayout" Target="/ppt/slideLayouts/slideLayoutc.xml" Id="R0afdaf00598e4293" /><Relationship Type="http://schemas.openxmlformats.org/officeDocument/2006/relationships/chart" Target="/ppt/slides/charts/chart60.xml" Id="R8cf76e5ddfb9474b" /></Relationships>
</file>

<file path=ppt/slides/_rels/slide3c.xml.rels>&#65279;<?xml version="1.0" encoding="utf-8"?><Relationships xmlns="http://schemas.openxmlformats.org/package/2006/relationships"><Relationship Type="http://schemas.openxmlformats.org/officeDocument/2006/relationships/image" Target="/ppt/media/imagec.bin" Id="R7032cc6c33d34d72" /><Relationship Type="http://schemas.openxmlformats.org/officeDocument/2006/relationships/slideLayout" Target="/ppt/slideLayouts/slideLayoutc.xml" Id="R2331b82f260f427f" /><Relationship Type="http://schemas.openxmlformats.org/officeDocument/2006/relationships/chart" Target="/ppt/slides/charts/chart61.xml" Id="R306e145d4ecb4f74" /></Relationships>
</file>

<file path=ppt/slides/_rels/slide3d.xml.rels>&#65279;<?xml version="1.0" encoding="utf-8"?><Relationships xmlns="http://schemas.openxmlformats.org/package/2006/relationships"><Relationship Type="http://schemas.openxmlformats.org/officeDocument/2006/relationships/image" Target="/ppt/media/imagec.bin" Id="Rc18b8efe3bef4121" /><Relationship Type="http://schemas.openxmlformats.org/officeDocument/2006/relationships/slideLayout" Target="/ppt/slideLayouts/slideLayoutc.xml" Id="Ra1bc2105e0574080" /><Relationship Type="http://schemas.openxmlformats.org/officeDocument/2006/relationships/chart" Target="/ppt/slides/charts/chart62.xml" Id="Rfee9da20d7294801" /></Relationships>
</file>

<file path=ppt/slides/_rels/slide3e.xml.rels>&#65279;<?xml version="1.0" encoding="utf-8"?><Relationships xmlns="http://schemas.openxmlformats.org/package/2006/relationships"><Relationship Type="http://schemas.openxmlformats.org/officeDocument/2006/relationships/image" Target="/ppt/media/imagec.bin" Id="R4b04b49c25564ffe" /><Relationship Type="http://schemas.openxmlformats.org/officeDocument/2006/relationships/slideLayout" Target="/ppt/slideLayouts/slideLayoutc.xml" Id="Rca99090c65fb4b0a"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2018</c:v>
              </c:pt>
              <c:pt idx="1">
                <c:v>2019</c:v>
              </c:pt>
              <c:pt idx="2">
                <c:v>2021</c:v>
              </c:pt>
            </c:strLit>
          </c:cat>
          <c:val>
            <c:numLit>
              <c:formatCode>General</c:formatCode>
              <c:ptCount val="3"/>
              <c:pt idx="0">
                <c:v>0.416667</c:v>
              </c:pt>
              <c:pt idx="1">
                <c:v>0.500000</c:v>
              </c:pt>
              <c:pt idx="2">
                <c:v>0.083333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0.416667</c:v>
              </c:pt>
              <c:pt idx="1">
                <c:v>0.583333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Annat/vill inte svara</c:v>
              </c:pt>
            </c:strLit>
          </c:cat>
          <c:val>
            <c:numLit>
              <c:formatCode>General</c:formatCode>
              <c:ptCount val="3"/>
              <c:pt idx="0">
                <c:v>0.666667</c:v>
              </c:pt>
              <c:pt idx="1">
                <c:v>0.250000</c:v>
              </c:pt>
              <c:pt idx="2">
                <c:v>0.083333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Centrum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4.345860</c:v>
              </c:pt>
              <c:pt idx="1">
                <c:v>3.962752</c:v>
              </c:pt>
              <c:pt idx="2">
                <c:v>4.203768</c:v>
              </c:pt>
              <c:pt idx="3">
                <c:v>4.241253</c:v>
              </c:pt>
              <c:pt idx="4">
                <c:v>4.211092</c:v>
              </c:pt>
              <c:pt idx="5">
                <c:v>4.198263</c:v>
              </c:pt>
            </c:numLit>
          </c:val>
        </c:ser>
        <c:ser>
          <c:idx val="3"/>
          <c:order val="3"/>
          <c:tx>
            <c:v>Nordostpassagen 61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4.308108</c:v>
              </c:pt>
              <c:pt idx="1">
                <c:v>3.875000</c:v>
              </c:pt>
              <c:pt idx="2">
                <c:v>4.194737</c:v>
              </c:pt>
              <c:pt idx="3">
                <c:v>4.274510</c:v>
              </c:pt>
              <c:pt idx="4">
                <c:v>4.101449</c:v>
              </c:pt>
              <c:pt idx="5">
                <c:v>4.214286</c:v>
              </c:pt>
            </c:numLit>
          </c:val>
        </c:ser>
        <c:ser>
          <c:idx val="4"/>
          <c:order val="4"/>
          <c:tx>
            <c:v>Delfinen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4.038961</c:v>
              </c:pt>
              <c:pt idx="1">
                <c:v>3.500000</c:v>
              </c:pt>
              <c:pt idx="2">
                <c:v>3.883117</c:v>
              </c:pt>
              <c:pt idx="3">
                <c:v>3.909091</c:v>
              </c:pt>
              <c:pt idx="4">
                <c:v>3.516667</c:v>
              </c:pt>
              <c:pt idx="5">
                <c:v>3.708333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0.916667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0.083333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0.333333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0.250000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0.416667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0.333333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0.250000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0.416667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0.333333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0.333333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0.333333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0.083333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0.416667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0.500000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0.500000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0.166667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0.083333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0.083333</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0.083333</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0.750000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0.583333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0.250000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0.083333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0.416667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0.416667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0.083333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0.333333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0.250000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0.416667</c:v>
              </c:pt>
            </c:numLit>
          </c:val>
        </c:ser>
        <c:ser>
          <c:idx val="3"/>
          <c:order val="3"/>
          <c:tx>
            <c:v>Instämmer</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0.083333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0.250000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0.250000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0.333333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0.250000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0.250000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0.333333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0.250000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0.750000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0.083333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0.666667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trivs på förskolan</c:v>
              </c:pt>
              <c:pt idx="1">
                <c:v>Jag känner mig trygg med att mitt barn blir väl omhändertaget på förskolan</c:v>
              </c:pt>
              <c:pt idx="2">
                <c:v>Mitt barn känner sig tryggt på förskolan</c:v>
              </c:pt>
              <c:pt idx="3">
                <c:v>Förskolan ger den stimulans som mitt barn behöver</c:v>
              </c:pt>
              <c:pt idx="4">
                <c:v>Förskolan ger det stöd som mitt barn behöver</c:v>
              </c:pt>
            </c:strLit>
          </c:cat>
          <c:val>
            <c:numLit>
              <c:formatCode>General</c:formatCode>
              <c:ptCount val="5"/>
              <c:pt idx="0">
                <c:v>0.666667</c:v>
              </c:pt>
              <c:pt idx="1">
                <c:v>0.666667</c:v>
              </c:pt>
              <c:pt idx="2">
                <c:v>0.666667</c:v>
              </c:pt>
              <c:pt idx="3">
                <c:v>0.416667</c:v>
              </c:pt>
              <c:pt idx="4">
                <c:v>0.416667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0.916667</c:v>
              </c:pt>
              <c:pt idx="2">
                <c:v>0.583333</c:v>
              </c:pt>
              <c:pt idx="3">
                <c:v>0.916667</c:v>
              </c:pt>
              <c:pt idx="4">
                <c:v>0.833333</c:v>
              </c:pt>
              <c:pt idx="5">
                <c:v>0.500000</c:v>
              </c:pt>
              <c:pt idx="6">
                <c:v>0.583333</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0.857143</c:v>
              </c:pt>
              <c:pt idx="2">
                <c:v>0.571429</c:v>
              </c:pt>
              <c:pt idx="3">
                <c:v>0.857143</c:v>
              </c:pt>
              <c:pt idx="4">
                <c:v>0.714286</c:v>
              </c:pt>
              <c:pt idx="5">
                <c:v>0.428571</c:v>
              </c:pt>
              <c:pt idx="6">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0.750000</c:v>
              </c:pt>
              <c:pt idx="1">
                <c:v>0.583333</c:v>
              </c:pt>
              <c:pt idx="2">
                <c:v>0.333333</c:v>
              </c:pt>
              <c:pt idx="3">
                <c:v>0.500000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0.571429</c:v>
              </c:pt>
              <c:pt idx="1">
                <c:v>0.428571</c:v>
              </c:pt>
              <c:pt idx="2">
                <c:v>0.285714</c:v>
              </c:pt>
              <c:pt idx="3">
                <c:v>0.428571</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0.750000</c:v>
              </c:pt>
              <c:pt idx="1">
                <c:v>0.500000</c:v>
              </c:pt>
              <c:pt idx="2">
                <c:v>0.916667</c:v>
              </c:pt>
              <c:pt idx="3">
                <c:v>0.750000</c:v>
              </c:pt>
              <c:pt idx="4">
                <c:v>0.583333</c:v>
              </c:pt>
              <c:pt idx="5">
                <c:v>0.583333</c:v>
              </c:pt>
              <c:pt idx="6">
                <c:v>0.500000</c:v>
              </c:pt>
              <c:pt idx="7">
                <c:v>0.083333</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0.714286</c:v>
              </c:pt>
              <c:pt idx="1">
                <c:v>0.285714</c:v>
              </c:pt>
              <c:pt idx="2">
                <c:v>0.857143</c:v>
              </c:pt>
              <c:pt idx="3">
                <c:v>0.714286</c:v>
              </c:pt>
              <c:pt idx="4">
                <c:v>0.428571</c:v>
              </c:pt>
              <c:pt idx="5">
                <c:v>0.571429</c:v>
              </c:pt>
              <c:pt idx="6">
                <c:v>0.428571</c:v>
              </c:pt>
              <c:pt idx="7">
                <c:v>0.142857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0.750000</c:v>
              </c:pt>
              <c:pt idx="1">
                <c:v>0.666667</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0.714286</c:v>
              </c:pt>
              <c:pt idx="1">
                <c:v>0.571429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0.750000</c:v>
              </c:pt>
              <c:pt idx="1">
                <c:v>0.333333</c:v>
              </c:pt>
              <c:pt idx="2">
                <c:v>0.333333</c:v>
              </c:pt>
              <c:pt idx="3">
                <c:v>0.583333</c:v>
              </c:pt>
              <c:pt idx="4">
                <c:v>1.000000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0.571429</c:v>
              </c:pt>
              <c:pt idx="1">
                <c:v>0.142857</c:v>
              </c:pt>
              <c:pt idx="2">
                <c:v>0.428571</c:v>
              </c:pt>
              <c:pt idx="3">
                <c:v>0.714286</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0.750000</c:v>
              </c:pt>
              <c:pt idx="1">
                <c:v>0.750000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0.571429</c:v>
              </c:pt>
              <c:pt idx="1">
                <c:v>0.571429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Delfinen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e3dc4d7eee8243fb">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3f09d222b67476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695c9a929d35436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Delfinen</a:t>
            </a:r>
            <a:r>
              <a:rPr lang="sv-SE" sz="900" dirty="0"/>
              <a:t> och bygger på svar från </a:t>
            </a:r>
            <a:r>
              <a:rPr lang="sv-SE" sz="900" dirty="0"/>
              <a:t>12</a:t>
            </a:r>
            <a:r>
              <a:rPr lang="sv-SE" sz="900" dirty="0"/>
              <a:t> vårdnadshavare av </a:t>
            </a:r>
            <a:r>
              <a:rPr lang="sv-SE" sz="900" dirty="0"/>
              <a:t>20</a:t>
            </a:r>
            <a:r>
              <a:rPr lang="sv-SE" sz="900" dirty="0"/>
              <a:t> vilket ger en svarsfrekvens om </a:t>
            </a:r>
            <a:r>
              <a:rPr lang="sv-SE" sz="900" dirty="0"/>
              <a:t>60%</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529d466512b144ef"/>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fe13be601dd64627"/>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bc26f649773e406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3ee832012a942b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a5a68316fdcb4df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6d6f301b1f94fe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92%</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känner mig trygg med att mitt barn blir väl omhändertaget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8be01f43ef194346"/>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7da71d7231c8408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1a63df810ad479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0850a2bafea49c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42%</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42%</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informerar om mål och innehåll i utbildningen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…utvecklingssamtalet ger mig möjlighet till en god dialog kring mitt barns trivsel,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f04002164aa5426c"/>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b498db12b4a44657"/>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7d6e61fab624dc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45282687b90432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42%</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33%</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arbetar med att barnen oavsett könstillhörighet ges samma möjligheter, att pröva och utveckla vad de är bra på och vad de är intresserade av</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32f39cbd5f1405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165cff71a8bc44da"/>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b634fff28c645d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ca734991ef44df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482be1f96b0642f5"/>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95a8d86ad0234331"/>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fa94c501a8084a1b"/>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54e16bcd50284210"/>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d5d67fb45128462a"/>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75cba4a71a214e9d"/>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d7d96d1f6cf0429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1efcc30d9b4f7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16031d7edd6430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ced27b07160413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5851bb12b4444e29"/>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76e7b93da3804799"/>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0ee09ace519b4326"/>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4a690841669a43a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bebcb2d5dfc470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687c9cc664046d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27884172966d445e"/>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b52cf3ccfbd24367"/>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19362a103768497d"/>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bce000bdc4c64bb9"/>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f729b2bb5ee64280"/>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2e261f5d605c4621"/>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8ec05dfd4bb7436d"/>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a6bd15560951411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9fd542ed69e465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64c7073f623473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32d0a458a61439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2.70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5c4ddfdfadfd485c"/>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1a04f9450577406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54f9a9b2f084cf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e28321e70a9426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3e64bc981e7e412d"/>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098e520c4d5f4aef"/>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d5eb6a73224e4335"/>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59bbf35fdea44b23"/>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fc66a6ba789b450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ad6bb191a1f4be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3872c97657a4b3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41a8d2e8df1e449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946ed666445445f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f9c2e6292ab4d7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510e148f1b9498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Delfinen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Nordostpassagen 61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Delfinen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4.69</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624787cd9c44ab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8fb10d63c8640f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0ebcdc2da143474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4687e8709c04c0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81fc72b56bd474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0a39b291ea4428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717ea399309435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433cd0d5c304fc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deff16ac0cf49f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b5594decb444b4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cf76e5ddfb9474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351875166e94f3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06e145d4ecb4f7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032cc6c33d34d7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ee9da20d729480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18b8efe3bef412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Delfinen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Delfinen</a:t>
            </a:r>
            <a:r>
              <a:rPr lang="sv-SE" sz="1000" dirty="0">
                <a:latin typeface="Consolas" panose="020B0609020204030204" pitchFamily="49" charset="0"/>
              </a:rPr>
              <a:t> | Svarsfrekvens </a:t>
            </a:r>
            <a:r>
              <a:rPr lang="sv-SE" sz="1000" dirty="0">
                <a:latin typeface="Consolas" panose="020B0609020204030204" pitchFamily="49" charset="0"/>
              </a:rPr>
              <a:t>60%</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b04b49c25564ff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F8BF8B-D5E9-45C5-9409-27A16451965A}"/>
</file>

<file path=customXml/itemProps2.xml><?xml version="1.0" encoding="utf-8"?>
<ds:datastoreItem xmlns:ds="http://schemas.openxmlformats.org/officeDocument/2006/customXml" ds:itemID="{A996D554-4C4D-4BB8-BCE2-178C8BA1494F}"/>
</file>

<file path=customXml/itemProps3.xml><?xml version="1.0" encoding="utf-8"?>
<ds:datastoreItem xmlns:ds="http://schemas.openxmlformats.org/officeDocument/2006/customXml" ds:itemID="{2762E2B7-FAA3-4F35-AA13-07FE2E5A457A}"/>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2024-03-25T14:05:12Z</dcterms:created>
  <dcterms:modified xsi:type="dcterms:W3CDTF">2024-03-25T14:05:12Z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